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8" r:id="rId3"/>
    <p:sldId id="276" r:id="rId4"/>
    <p:sldId id="257" r:id="rId5"/>
    <p:sldId id="272" r:id="rId6"/>
    <p:sldId id="273" r:id="rId7"/>
    <p:sldId id="274" r:id="rId8"/>
    <p:sldId id="271" r:id="rId9"/>
    <p:sldId id="277" r:id="rId10"/>
    <p:sldId id="258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9" r:id="rId19"/>
    <p:sldId id="260" r:id="rId20"/>
    <p:sldId id="275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59873-209E-4F5A-9CE1-B3F44B9BF8A2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7F562-81A6-4338-801C-EF978F11F4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F562-81A6-4338-801C-EF978F11F42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404102-0756-4BDF-AB2C-F29233A91537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DD0502-9ECE-4A98-88DE-B8DA9469A79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African American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1950-1999</a:t>
            </a:r>
          </a:p>
          <a:p>
            <a:r>
              <a:rPr lang="en-US" dirty="0" smtClean="0"/>
              <a:t>By: Caitlin, </a:t>
            </a:r>
            <a:r>
              <a:rPr lang="en-US" smtClean="0"/>
              <a:t>Kathryn</a:t>
            </a:r>
            <a:r>
              <a:rPr lang="en-US" smtClean="0"/>
              <a:t>, </a:t>
            </a:r>
            <a:r>
              <a:rPr lang="en-US" dirty="0" smtClean="0"/>
              <a:t>and Ian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Montgomery Bus Boycott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Rosa Parks and her husband were the leaders of the chapter, National Association for the Advancement of Colored People.</a:t>
            </a:r>
          </a:p>
          <a:p>
            <a:endParaRPr lang="en-US" dirty="0" smtClean="0"/>
          </a:p>
          <a:p>
            <a:r>
              <a:rPr lang="en-US" dirty="0" smtClean="0"/>
              <a:t>She studied political action and nonviolent resistance.</a:t>
            </a:r>
          </a:p>
          <a:p>
            <a:endParaRPr lang="en-US" dirty="0" smtClean="0"/>
          </a:p>
          <a:p>
            <a:r>
              <a:rPr lang="en-US" dirty="0" smtClean="0"/>
              <a:t>On December 1</a:t>
            </a:r>
            <a:r>
              <a:rPr lang="en-US" baseline="30000" dirty="0" smtClean="0"/>
              <a:t>st</a:t>
            </a:r>
            <a:r>
              <a:rPr lang="en-US" dirty="0" smtClean="0"/>
              <a:t>, 1955, she put her teachings into action.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Montgomery Bus Boycott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1950s, if you were an African American you had to sit in the back of the bus and give up your seat to whites who didn’t have a seat.</a:t>
            </a:r>
          </a:p>
          <a:p>
            <a:endParaRPr lang="en-US" dirty="0" smtClean="0"/>
          </a:p>
          <a:p>
            <a:r>
              <a:rPr lang="en-US" dirty="0" smtClean="0"/>
              <a:t>On the evening of December 1</a:t>
            </a:r>
            <a:r>
              <a:rPr lang="en-US" baseline="30000" dirty="0" smtClean="0"/>
              <a:t>st</a:t>
            </a:r>
            <a:r>
              <a:rPr lang="en-US" dirty="0" smtClean="0"/>
              <a:t>, 1955, Rosa Parks refused to give up her seat and was arrested.</a:t>
            </a:r>
            <a:endParaRPr lang="en-US" dirty="0"/>
          </a:p>
        </p:txBody>
      </p:sp>
      <p:pic>
        <p:nvPicPr>
          <p:cNvPr id="3075" name="Picture 3" descr="C:\Documents and Settings\cgiron93\Local Settings\Temporary Internet Files\Content.IE5\2WN3KF3P\MC9001937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267200"/>
            <a:ext cx="1653497" cy="2590800"/>
          </a:xfrm>
          <a:prstGeom prst="rect">
            <a:avLst/>
          </a:prstGeom>
          <a:noFill/>
        </p:spPr>
      </p:pic>
      <p:sp>
        <p:nvSpPr>
          <p:cNvPr id="6" name="&quot;No&quot; Symbol 5"/>
          <p:cNvSpPr/>
          <p:nvPr/>
        </p:nvSpPr>
        <p:spPr>
          <a:xfrm>
            <a:off x="6553200" y="4267200"/>
            <a:ext cx="2590800" cy="2590800"/>
          </a:xfrm>
          <a:prstGeom prst="noSmoking">
            <a:avLst>
              <a:gd name="adj" fmla="val 6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Montgomery Bus Boycott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African American community in Montgomery, Alabama backed her up.</a:t>
            </a:r>
          </a:p>
          <a:p>
            <a:endParaRPr lang="en-US" dirty="0" smtClean="0"/>
          </a:p>
          <a:p>
            <a:r>
              <a:rPr lang="en-US" dirty="0" smtClean="0"/>
              <a:t>They organized a boycott at Dexter Avenue Baptist Church that was planned to be on the day of Parks’ trial.</a:t>
            </a:r>
          </a:p>
          <a:p>
            <a:endParaRPr lang="en-US" dirty="0" smtClean="0"/>
          </a:p>
          <a:p>
            <a:r>
              <a:rPr lang="en-US" dirty="0" smtClean="0"/>
              <a:t>There they formed an organization called the Montgomery Improvement Association (MIA) to look over the boycott.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Documents and Settings\cgiron93\Local Settings\Temporary Internet Files\Content.IE5\SQ6RWPDO\MC90043484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8100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Montgomery Bus Boycott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Reverend Martin Luther King Jr. was chosen as the first leader of the MIA and encouraged people to remain peaceful and dignified.</a:t>
            </a:r>
          </a:p>
          <a:p>
            <a:endParaRPr lang="en-US" dirty="0" smtClean="0"/>
          </a:p>
          <a:p>
            <a:r>
              <a:rPr lang="en-US" dirty="0" smtClean="0"/>
              <a:t>The Women’s Political Council distributed more than 50, 000 fliers announcing the boycott.</a:t>
            </a:r>
          </a:p>
          <a:p>
            <a:endParaRPr lang="en-US" dirty="0" smtClean="0"/>
          </a:p>
          <a:p>
            <a:r>
              <a:rPr lang="en-US" dirty="0" smtClean="0"/>
              <a:t>On December 5</a:t>
            </a:r>
            <a:r>
              <a:rPr lang="en-US" baseline="30000" dirty="0" smtClean="0"/>
              <a:t>th</a:t>
            </a:r>
            <a:r>
              <a:rPr lang="en-US" dirty="0" smtClean="0"/>
              <a:t>, the day of the boycott, 90% of Montgomery’s African American citizens stayed off the buses.</a:t>
            </a:r>
            <a:endParaRPr lang="en-US" dirty="0"/>
          </a:p>
        </p:txBody>
      </p:sp>
      <p:pic>
        <p:nvPicPr>
          <p:cNvPr id="1026" name="Picture 2" descr="C:\Documents and Settings\cgiron93\Local Settings\Temporary Internet Files\Content.IE5\L4486DPC\MC9000128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667000"/>
            <a:ext cx="1672438" cy="1132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cgiron93\Local Settings\Temporary Internet Files\Content.IE5\L4486DPC\MC9001549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600200"/>
            <a:ext cx="1282903" cy="180319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Montgomery Bus Boycott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evening the boycott started, the MIA voted to continue the boycott.</a:t>
            </a:r>
          </a:p>
          <a:p>
            <a:endParaRPr lang="en-US" dirty="0" smtClean="0"/>
          </a:p>
          <a:p>
            <a:r>
              <a:rPr lang="en-US" dirty="0" smtClean="0"/>
              <a:t>The buses moved around almost empty, while African Americans walked carpooled, bicycled, or took taxis.</a:t>
            </a:r>
          </a:p>
          <a:p>
            <a:endParaRPr lang="en-US" dirty="0" smtClean="0"/>
          </a:p>
          <a:p>
            <a:r>
              <a:rPr lang="en-US" dirty="0" smtClean="0"/>
              <a:t>Soon, the city started to penalize taxi drivers for aiding the boycotters.</a:t>
            </a:r>
            <a:endParaRPr lang="en-US" dirty="0"/>
          </a:p>
        </p:txBody>
      </p:sp>
      <p:pic>
        <p:nvPicPr>
          <p:cNvPr id="2051" name="Picture 3" descr="C:\Documents and Settings\cgiron93\Local Settings\Temporary Internet Files\Content.IE5\2WN3KF3P\MM900295164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4957097"/>
            <a:ext cx="2209800" cy="1900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Montgomery Bus Boycott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MIA grouped together a carpool.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More than 150 people lent their cars to the carpool.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carpool involved and intricate system of about 300 cars.</a:t>
            </a:r>
            <a:endParaRPr lang="en-US" dirty="0"/>
          </a:p>
        </p:txBody>
      </p:sp>
      <p:pic>
        <p:nvPicPr>
          <p:cNvPr id="3075" name="Picture 3" descr="C:\Documents and Settings\cgiron93\Local Settings\Temporary Internet Files\Content.IE5\P55GOQ0T\MC90044035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886200"/>
            <a:ext cx="2057171" cy="1078586"/>
          </a:xfrm>
          <a:prstGeom prst="rect">
            <a:avLst/>
          </a:prstGeom>
          <a:noFill/>
        </p:spPr>
      </p:pic>
      <p:pic>
        <p:nvPicPr>
          <p:cNvPr id="3076" name="Picture 4" descr="C:\Documents and Settings\cgiron93\Local Settings\Temporary Internet Files\Content.IE5\SQ6RWPDO\MC90044035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562600"/>
            <a:ext cx="1904771" cy="1005296"/>
          </a:xfrm>
          <a:prstGeom prst="rect">
            <a:avLst/>
          </a:prstGeom>
          <a:noFill/>
        </p:spPr>
      </p:pic>
      <p:pic>
        <p:nvPicPr>
          <p:cNvPr id="3077" name="Picture 5" descr="C:\Documents and Settings\cgiron93\Local Settings\Temporary Internet Files\Content.IE5\P55GOQ0T\MC90044034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553200" y="2057400"/>
            <a:ext cx="1904771" cy="992068"/>
          </a:xfrm>
          <a:prstGeom prst="rect">
            <a:avLst/>
          </a:prstGeom>
          <a:noFill/>
        </p:spPr>
      </p:pic>
      <p:pic>
        <p:nvPicPr>
          <p:cNvPr id="3078" name="Picture 6" descr="C:\Documents and Settings\cgiron93\Local Settings\Temporary Internet Files\Content.IE5\SQ6RWPDO\MC900440344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676400" y="5588130"/>
            <a:ext cx="2222273" cy="1269870"/>
          </a:xfrm>
          <a:prstGeom prst="rect">
            <a:avLst/>
          </a:prstGeom>
          <a:noFill/>
        </p:spPr>
      </p:pic>
      <p:pic>
        <p:nvPicPr>
          <p:cNvPr id="3079" name="Picture 7" descr="C:\Documents and Settings\cgiron93\Local Settings\Temporary Internet Files\Content.IE5\SQ6RWPDO\MP900438719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0200" y="23622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Montgomery Bus Boycott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Later, the MIA took the bus system to court.</a:t>
            </a:r>
          </a:p>
          <a:p>
            <a:endParaRPr lang="en-US" dirty="0" smtClean="0"/>
          </a:p>
          <a:p>
            <a:r>
              <a:rPr lang="en-US" dirty="0" smtClean="0"/>
              <a:t>A district judge ordered the buses desegregated.</a:t>
            </a:r>
          </a:p>
          <a:p>
            <a:endParaRPr lang="en-US" dirty="0" smtClean="0"/>
          </a:p>
          <a:p>
            <a:r>
              <a:rPr lang="en-US" dirty="0" smtClean="0"/>
              <a:t>The city refused to cooperate and the MIA took the case to the U.S. Supreme Court.</a:t>
            </a:r>
          </a:p>
          <a:p>
            <a:endParaRPr lang="en-US" dirty="0" smtClean="0"/>
          </a:p>
          <a:p>
            <a:r>
              <a:rPr lang="en-US" dirty="0" smtClean="0"/>
              <a:t>The U.S. Supreme Court agreed with the judge’s decision.</a:t>
            </a:r>
            <a:endParaRPr lang="en-US" dirty="0"/>
          </a:p>
        </p:txBody>
      </p:sp>
      <p:pic>
        <p:nvPicPr>
          <p:cNvPr id="1026" name="Picture 2" descr="C:\Documents and Settings\cgiron93\Local Settings\Temporary Internet Files\Content.IE5\SQ6RWPDO\MC90031976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963" y="1524000"/>
            <a:ext cx="1666037" cy="1818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Montgomery Bus Boycott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Now, with the buses desegregated, the African American community returned to riding the city buses more than a year later </a:t>
            </a:r>
            <a:r>
              <a:rPr lang="en-US" smtClean="0"/>
              <a:t>on December 26</a:t>
            </a:r>
            <a:r>
              <a:rPr lang="en-US" baseline="30000" smtClean="0"/>
              <a:t>th</a:t>
            </a:r>
            <a:r>
              <a:rPr lang="en-US" smtClean="0"/>
              <a:t> 1956.</a:t>
            </a:r>
            <a:endParaRPr lang="en-US"/>
          </a:p>
        </p:txBody>
      </p:sp>
      <p:pic>
        <p:nvPicPr>
          <p:cNvPr id="4098" name="Picture 2" descr="C:\Documents and Settings\cgiron93\Local Settings\Temporary Internet Files\Content.IE5\SQ6RWPDO\MC90043481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819400"/>
            <a:ext cx="3809886" cy="3809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Apartheid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Ian </a:t>
            </a:r>
            <a:r>
              <a:rPr lang="en-US" dirty="0" err="1" smtClean="0"/>
              <a:t>Bahn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Apartheid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Apartheid was a legal racial segregation enforced by the National Party government of South Africa. </a:t>
            </a:r>
          </a:p>
          <a:p>
            <a:endParaRPr lang="en-US" dirty="0" smtClean="0"/>
          </a:p>
          <a:p>
            <a:r>
              <a:rPr lang="en-US" dirty="0" smtClean="0"/>
              <a:t>During Apartheid the minority whites controlled most of the government.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What: Emmett Till murder trial, Montgomery Bus Boycott, the Civil Rights Movement, and Malcolm X Events.</a:t>
            </a:r>
          </a:p>
          <a:p>
            <a:endParaRPr lang="en-US" dirty="0" smtClean="0"/>
          </a:p>
          <a:p>
            <a:r>
              <a:rPr lang="en-US" dirty="0" smtClean="0"/>
              <a:t>Why: All of these events involved African Americans fighting for their rights or whites trying to keep segregation alive.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Apartheid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segregation blacks had many disadvantages.</a:t>
            </a:r>
            <a:endParaRPr lang="en-US" dirty="0"/>
          </a:p>
        </p:txBody>
      </p:sp>
      <p:pic>
        <p:nvPicPr>
          <p:cNvPr id="1026" name="Picture 2" descr="fig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435352"/>
            <a:ext cx="5334000" cy="4027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8800" dirty="0" smtClean="0"/>
              <a:t>	Conclusion</a:t>
            </a:r>
            <a:endParaRPr lang="en-US" sz="8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Emmett Till Murder Trial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Kathryn Cushman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The Emmett Till Murder 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 In a small town in Mississippi, during the year of 1955, a fourteen year old boy made a flirting remark to a female clerk at Bryant’s Grocery and Meat Market.</a:t>
            </a:r>
          </a:p>
          <a:p>
            <a:r>
              <a:rPr lang="en-US" dirty="0" smtClean="0"/>
              <a:t>The flirting comment that Emmett made was wolf whistle </a:t>
            </a:r>
          </a:p>
          <a:p>
            <a:r>
              <a:rPr lang="en-US" dirty="0" smtClean="0"/>
              <a:t>Emmett Till was staying with his great uncle and great aunt while this event happened, because Emmett was visiting them since he is from Chicago.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4338" name="Picture 2" descr="http://thechicagoproject.com/v2/till/mocktrial_files/image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926" y="4761523"/>
            <a:ext cx="2336074" cy="2096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Tragedy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Three days later, on August 28</a:t>
            </a:r>
            <a:r>
              <a:rPr lang="en-US" baseline="30000" dirty="0" smtClean="0"/>
              <a:t>th</a:t>
            </a:r>
            <a:r>
              <a:rPr lang="en-US" dirty="0" smtClean="0"/>
              <a:t>, 1955, during the middle of the night, two white men knocked on Emmett’s great uncle’s door.</a:t>
            </a:r>
          </a:p>
          <a:p>
            <a:r>
              <a:rPr lang="en-US" dirty="0" smtClean="0"/>
              <a:t> They had loaded pistols in their hand, and demanded to see Emmett.</a:t>
            </a:r>
          </a:p>
          <a:p>
            <a:r>
              <a:rPr lang="en-US" dirty="0" smtClean="0"/>
              <a:t> His uncle woke Emmett up, and the two men dragged Emmett out of the house.</a:t>
            </a:r>
          </a:p>
          <a:p>
            <a:r>
              <a:rPr lang="en-US" dirty="0" smtClean="0"/>
              <a:t> Emmett’s aunt and uncle begged them not to take them, that they would give them all of the money they had, but they would not give in.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 few days after Emmett’s kidnapping, the police found Emmett’s mangled body in the nearby river.</a:t>
            </a:r>
          </a:p>
          <a:p>
            <a:r>
              <a:rPr lang="en-US" dirty="0" smtClean="0"/>
              <a:t> They only knew that it was him, because he had a ring on his finger that he always wore.</a:t>
            </a:r>
          </a:p>
          <a:p>
            <a:r>
              <a:rPr lang="en-US" dirty="0" smtClean="0"/>
              <a:t> His mother, Mamie Till Mobley demanded that the body would be shipped back to Chicago</a:t>
            </a:r>
          </a:p>
          <a:p>
            <a:r>
              <a:rPr lang="en-US" dirty="0" smtClean="0"/>
              <a:t>His mother insisted that his coffin would be open to the world to see his mangled body, even though the court did not want her to do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Emmett’s funeral had thousands of Chicago residents filling through the church to see Emmett’s body.</a:t>
            </a:r>
          </a:p>
          <a:p>
            <a:r>
              <a:rPr lang="en-US" dirty="0" smtClean="0"/>
              <a:t>During the case of Emmett’s trial, the ALL-WHITE jury found the two white men, who killed Emmett</a:t>
            </a:r>
            <a:r>
              <a:rPr lang="en-US" smtClean="0"/>
              <a:t>, innocent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holtlaborlibrary.org/images/BusBoycottSegregation_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0251" y="0"/>
            <a:ext cx="4603749" cy="3810000"/>
          </a:xfrm>
          <a:prstGeom prst="rect">
            <a:avLst/>
          </a:prstGeom>
          <a:noFill/>
        </p:spPr>
      </p:pic>
      <p:pic>
        <p:nvPicPr>
          <p:cNvPr id="28674" name="Picture 2" descr="http://ga.webjunction.org/c/document_library/get_file?folderId=4567574&amp;name=DLFE-720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648200" cy="4724400"/>
          </a:xfrm>
          <a:prstGeom prst="rect">
            <a:avLst/>
          </a:prstGeom>
          <a:noFill/>
        </p:spPr>
      </p:pic>
      <p:sp>
        <p:nvSpPr>
          <p:cNvPr id="28676" name="AutoShape 4" descr="data:image/jpg;base64,/9j/4AAQSkZJRgABAQAAAQABAAD/2wBDAAkGBwgHBgkIBwgKCgkLDRYPDQwMDRsUFRAWIB0iIiAdHx8kKDQsJCYxJx8fLT0tMTU3Ojo6Iys/RD84QzQ5Ojf/2wBDAQoKCg0MDRoPDxo3JR8lNzc3Nzc3Nzc3Nzc3Nzc3Nzc3Nzc3Nzc3Nzc3Nzc3Nzc3Nzc3Nzc3Nzc3Nzc3Nzc3Nzf/wAARCACpAHMDASIAAhEBAxEB/8QAHAAAAgIDAQEAAAAAAAAAAAAABAUDBgACBwEI/8QAQxAAAgECBAMFAwoFAgQHAAAAAQIDBBEABRIhEzFBBiJRYXGBkbEHFCMyM2KhwdHwFUJScuGy8SQ0U4IXQ0RUY5Ki/8QAFwEBAQEBAAAAAAAAAAAAAAAAAAECA//EABcRAQEBAQAAAAAAAAAAAAAAAAABEUH/2gAMAwEAAhEDEQA/AOmZRl9LLldKXo6YMadN+Al7FefLG9RlcN1VaGi03N7wrfl6Y3ypW+ZUj3IZaZBzvcaAf1wbUyEMw5sI+V+e5uMFBR0lAEfVQUiiMtcGBOQPPljymoqGSC4oqRmB/wDbqNunTxwQBJLeRQODduY35nf4YLijZQCSCS3eI/L4YAdcvomIJy6kK6ufAT9MbLlOXRxgGgpQB4wJ+mCy0aANquCOd9reOOL/ACm/KwyyT5V2Zqijx916yPSQT1CE+G/eHU7Wtchd887V9i8lkMVe9Gs4v9BHTB3NvEBTb24QU/yg9ha1uGvDhOv68tHpUC4ALnTYe+2OArmVaiyrHUyqZmLSsrWaQnnqbmR5E2xD86qRT/NuPLwNWrhazpv425XwH03FFlVW8c1I1DPC4usixow3B8B+B/DbDhcvy/hhEpKbugb8BSfh+OPmrsn2vrezmZx1MKxPDwzFNCI1USp5kAXa9jqNzj6O7Gdpso7R5RFWUNQgaOMLPCRZ4TtsR8DyPvxnFbzZdRtWoPmlPoRTqHBUeFr2Hj+eNZMvpHRWFJThV8IV3t7MH05jkNROhk4bW3a4A9PLfHsjjhggLpPPe2KEL5fTamtS0+/K8K7dPDEElBRsCTSU+3/wr064csFYixXVqF/D93OAgtxre9lAJPid/wA8BQ8+oKRM1mCoiCynSqiwuoPhjME9ooh/F5vo791N7fcXGYg6LlbrFl8DvtaCIt15KMFyOZZCgcqGUniAbgjcfnhNl1UGoYEdbLwIwd9x3Rvg5JUIjp7N37Mdzst7nc+7GkHRzxxVJVdPDfmQdrnkfywZNKIwyEHVpJG1/wB8x78LjRqYGWEi7DTYGwtYg28OmCEZiwjYEnQLEm/M/E2PuwHCPlf7dVVVmEnZ3LBJTU1OwWZlYhpjpHd8lF+XXHOswyTNMuQPmGXVdKlwNU0DILkXAuRztvbHT/lY7PrkPaan7S08UlW5qFqKinkQcIBSoWxG9jaxGCM47ff+IuXLkseWSUkOtZKk8QSXse7pNhbfyv7L3I5Dl1M9RWwxomrU4Fjy54mzihehrZ4JFKPHKyFbbCxx3DJ+xeU0iRtTRBJF5u3P24Pq+yWUzq0tXSRzyXu2vkzeNvHz88RcfOGGnZ3OcyyPNYazJ5njqAQtl3EgP8rDqD4YuPb/ALIU1BSPX0ESRKDdo0Btb37YWfJXkEuddraJ+GrU1JKs05YAiwOwtffe3oN8VH0hTKzUSOE4Yl/kHJSRjSWNo1+l0swvYDYHnt8cSVkzQmIKQI1JLAnfn/n8cR1BEsqW+0FyWN7AG/764jSB+5Faw0k2A92BZbsmgWAJ9mCbBwQXJA6A2uP2MDzMQ9ytl+PXAU3tCwXN5gQxNk5cvqDGY07Qgfxea2s91N7fcXGYgslAUkpaUSICvDj59SFH4csNKeo1iHUeYbUAOduuEFDMxoqfURqEKAX/ALRfB6yBnVmkCsvI8reNz7MaQ7hrQsIOkh+XLqD/AJwTBLoYOZrKB9TTa53tv7cJjOSxKggtpuCet/3vgiGZVg0qAzWvc9b9TgE3ymKansbmMIdgUgJVkNibbkE+Bt+OOR/Jwwoi1Qscs8lQ5Cwx2vZfG5G2/Pyx22uUVUMkLoCkoKOhW4tbrjn3ZrIZKEVWTyDVAh0gkWLIxJF/HfmOVwcKLVkeeUdaJEEFRDKhswbQwv5MpIwVm2aCjpwKalNVUMwCIZAgN/P9AT5YCqcooqHLqmVIEjMj65HVFXU568tuZ2G1zy3wTDw6jMInLkTOigOSQwsPf49epxFU+rr6ntHRyIi0VVAxMciU6SgqTtYM6gHmLm22K38mDVWVduJKQySaBDJELXK8wR029tueOtVmWwKGdURGJuRYeO/vucUjsTQcTtBm1VMFMKSmKEBQNgd2PiCbW9PLBOupNNqUFt9/H8cCvPaoeMG+hBpFuu/XESyG1xfbp+mNdZ02VR3tmO1/HBRDva6gi299rYFmZrm42IHXHsttZYk7bAfngabZizfVDbeHXEFWz51/is3f6JzP3RjMaZ8iHNZjoZrhTfbfujGYBxlzotHSnWrfRoLeF1GDFKuQpKqg5Lt5HCLLbfMICST9GpFuR2GG8MiNTl3kiUEd5m2tjSGCuDZlU7G+55Y8StvKVsdib7X2vis1nbXs9lbNC9cZ5o9mjpkLkn15fjhHUfKM4ctluS1TjcK9S4QetgCfxwHStSyJEEU2JOrrfCLtBMMszWnrndVSRuFKrGzEG1m9Adv+44oFV2g7R52mmqq2o6Yi3BpW0FvVr3+GEFVSRq0VQgsRKiqSxYgX5k+Pp4Yg7PnGZUppxBVEpGSLHlqa1xv7cBy51RQvHUM7OyoAbIbAjYbW54HyhpKjKqdqkNUUgvE7D60RUjn5cu8PEcsHSUmXKUcyyVTR7ojTFwD0sPHAedpc5ek7PS1JjZJmRhGp56rbDA/YySkq8nhkoXEgK95bgkeRHs64V9ulmpMuhWpJWqqe8sI/8iJTe5+8zADyCkeOOdZfl44jzjVHUamYGORlNr9COXPn5DnyxDXeBz71gb8rWxEWCtte19vPHMIM+7U5dCGoa9ayP/pVqiRwP7tjg+m+UaqhITOMkYr1lpH2Uf2sPzxRfamXS55i6k7/AL/dsQSVJYNZSbeI2wvyzPcqzhVegrInk2LQudLj1U7+GDmUq1rWTSBYfvxxFVjO5mXM5R5J1+6MZjTPI7ZnKN+S9B/SMZgCaBwKOmAIvoBtvyIwJ2kzVKanWjST6Vv6R3rm36k+7GlBUMsCubWEV7eFlGK0rS5hmBka4lVrr03B3GNMo4MtglbUIiosDdTtbDOiy6MAqDFY9LqTt64mZGjWVpGu4W40qCTz5/s4kTvIHLoQw2EjML+4DAQVEQcmKSQgf0lhv+WA54UtImg/W2vyX24ZVDolnXTEF5kSXB8ueITJFMwlDBtBOlbbH/OIHfYHNPmlYlNV7wzsIHBuLP8AyPe+1rgejHwGOoQ0KQPxWYBRudVrJ1uccTjmhCkRyBtZIvqG5PM4t+ddsoansbFSiYHMpj82qCWAbhgd5/RgQP8AubwwVV8/zN88zSrrjq0ykoiHa0Q2X8N/acAUsLAo3DDFb3JPTlj3iU4GviqPBi4/d/34YIpqyjhQ2ljLudyHAUfjfEE0aXuqRLz3vjeSmimGl4dTDqApP4DGJIDG0kf0moDZN/z/ABwUhV/rMY2t4H/OAQVGVilqIqqmW0kbDvWsy8/HF2yXMJqyjbVufhfe3s5ezCSpkMkf1gwJ2a/S3nibsrXRRJPRSj6QTtoN9jckj429RgrzOXLZlKSOi8h90YzGmdE/xKW1iLLuR90YzAJsxzQUtPFBEpad4gLLzHdxBRKrsYmZeIw+qWsT/bcb+gwpy+RgRO7BzILMrC5O3pz3w8o4WqCVABRv5C3UHoPHlyN8aZGoiNDUM5a6wk7kAA2PXGQ7wR8PXbSosG2O3piBJZVgqY6mIJJwWXUwtqtff8f8YJTXFEixqtl2LWBv08PTwwDDskA+fRcaJJlBkOmZNQPca2x2NtsdNpcljmiLU1LlUT6yWaSiViBYWAAt545blGaQZdWxV1QGqAhEfDhUlmMmpRbbyPuxcqjtplNPllTl0lbVZdUSEAtUUrXQEb2tseRF74gsdJT0pNFE9LQyGoaQ8VKVUBReVhvztz8MePHC1HMI6SNZYalopHhpFkLAA2Ok+zC0ds+zJNEaepmvSjTHpge2ki1jt4Y9j7adn4xqSoqtTTGVjwWUMTzBB5jfBT3JqbL5qZpY0hmcuQ7NTLGykdCLbEeeByUMlVGBBKkUwVUKqHXu3OoAcr8r+uFY7X9nhGZEqKoO0/HLLERckeA5i21sAz9uOy8U81aJ53mqGRWCwknYEBRz32xRTu1c6jOswV1AHGFgthbZcRJKphGlzYjk3+2IczrFzWtr6xQ6cR1bQL3U2sRYH7t8SEED6OSxUblQf1/fPGQIvElp4tBXcFrtbx5jngeOQ3FQrqXhUAxqtgFA5b/hyxPTHVR0xYAERA6r3Fr8/djSpouP36VSJLbi2zD03xBPmFektUXMq3ZEPP7oxmKpVZrJTVDQnhx6LDQ4uV25YzFBmVpHBDCWiDgD62rcE8/2cO4WksNWqzLYDkTy/fswmookjjRAri6gEIBfl53GGAmpkUl8wcIBz1jby2H+MaZa5m80MkZZSqyBowxB2BI2226f74YuQtCJhuoF2IDcvHa4xX83npWNKlJM8nFkFizX2Bvz9n44cZRJUVNUlJTm4g0yMTuB/SD5X71vu+eCn2TU8BegywxhZ1Pz2t0jk42jUk87G+33PM4bwU4+eZvmVZErQRqtPChj+vZQXbz3IUehwVlOWx5a8lUC0k0u7yyKCzt0P6DpieoqooJaWEf9Tiyra4sAT8bYiqfmuRfwVaN0lQx1LNpp3jVXiFi3TYjp0I254XsggQrJEsrXBBIJYem3kcWrtbVU1TTml4Ynq5Csk0lvsLbhVPj4+NzisxFDEXjDsimxLm2n34VEAWSWnZLaFPcUXJvqNgdt+oxdkyig1ZLWwUUEUyK0WpECmxQ7G3Plirwun/DiR1bvAkDmCBcfiBi7wyA0kXFI1xTOrqOneax91sRVN7Q0EVNLUToqAvVBJgBe2oAodvUr7VwDUypHQSM+ksFNhce69sW7OKB53rJkVZKeeLhSwvtqUXsVI5ML7YoFVmEa0UdNI6LIh0ykr3iV8vPb34D3L30RxSh4gmkItyALDbqN974YslTBG0tPZkYd8s1yR1thZ2ZrImyiLiMAg7o1GwFtt8NYUiLaoi69bxBQvt/XAV/MDFJVu40NcLuAx6DzxmC80po2rpCY4ySFuSBz0jGYBTFEJE4cby1RCKSb9xQfC559N78vQY9qKcqvDhlWGS12Wnvbblcm9z7uuJ8skihy9eEDJK25W177dTiaA8KpAmszuhke/ryHp++eNISUuRVsjq/zpg4Y8ML5jfc46j2B7PPlWWNLVFhUVEheTWQTbkBce334r1JwqQPVVEgRaeMSWsd++txy8CT7MWWh7XZfLTMTVRho1uxZrBR44KsNbUiIDhso0jukn6vnbFPrc1Zqh1pCDIPrtqBt7fHyHLC7Pe0DVpMNFFKsAGp52Ju/kB0Hx+ImTSTvAsxDxl+9d41N78trXG1uuIGgDPYGYoL76GJvvfGcJAhJ71/NtrH2Y0kqKknTUKCrDuTRcr+Y5jGsIm1Ks+liwsNH1R4k33+P54g9dLxRvEkiSIAytYW5Yb5TmHGBZyyyKdDKTffw8x4HpyOEmqtFNGFEMl1H2e4Xbqb/AJYChGZmJpFjRQzXUsukknfa252t0wHUaO8kYBYN/Tt0xz3t12WWTN1qONNBFPGobg7AuNt/YR7jg/I+0oiRkrEMMqC9iw0t5qdrH7vntjbMe1FDnki0dKdZRtUgI+oL2PxwFRp+ylPExpUrqiPifUJN1JIuoZeoNmB5bjB0VDUQRukNUYnhZRLG0Qa3QEHqCPC3sO2D64xxzQxlSQyuLjndSCN//tgiRjFCKqU3Yw9/a9wb/n8TgEGYRTR1bpJxCwC3KupB2G4J3tjMB1mcQT1LypMFVrEDWR08OmMwC2F8wy2B0qKVxE1m4qrqFreI9mJJcziYmRn1OV0ki2wxZ6Ry0MekkdxQbHyGFGdxxnNcv4iLaVZoidIO7IQD7yMVDSRYpadoidcciBGI8GH+ThM7rR5elFHcyJJaoSNdTAC+5HgTp9fHCjI2zGogcrMeEq2QPv8AHoMOOHLTyHiTGR3+sWexNuXP1wVKuYwmkngjqNSslgjKUIbl/N5n44tEUfDpgoDhEXSLWsRirSLOwhV4pV1yIoF+Yvf8sMEoGsWi4sLczw5Av4A74gPMqqQE48fq9h+eNlIliZnd0smoap3ux8BY+nvxBTmoF0lmElha0q/s4mWCldNbQvfmUDEEezBU0KRwUxMEQ1KG+kdRYbnrzOIqJSsjvLV8RyQAF2AsAPy64gqlFNT8NiWBk0xqz6UI1G23M/DGkskpi4cQ1KF5JDpHny39+A3rJoTUCOQrJGWAdNY/2Bvvz6Yi7PUkVItRUNE61NRLZxJe4CgjmehO/wDtjyKFJCigaWv9VksB5AdcA1FBI4mYTSI6FlLxm2xFv8+zANMxqIWWNDUIJeIpsGHdO+x8Nr7eWJq419fDFTZdTPpCXaaXuKTqaw33OxvsPDFPyuBoKSkppB9M2cp7Qqc//wBY6e+pbgHf0wHO5+yxpX4MlYGZVW5WHbkD1OMxYs3J/iElz0X/AEjGYDKWiCwRus9gY1JuvlhHnOX1ldJTMJ4VaN9a3uLDFhmlEeWoxUC8aj12GFUZlaoMyCNwlu7LyIA5Y3jGgZFkyymjggEYQ7Arsbb7X/HEEHAiHzmrlN37sasd29DhlUZbWV8UksrIne1jSLdemJaTKKOCIOZmMrDm7A+zGaoOOqWoZFWCdzqsjarBWte/Lfl5YcUVI7G9QLX6EWPvxjiDghbKkiEFJNPIjp6dMa/xQRn/AIiGYFQLFF1qfS36YijTTobmNri3XpgaoduKEM1o7jWd+Xn1tz9l8D1OeQFAIgFYc9alLDx3tgjL6qhMbcSsppXlHeBddvS5wDB4oVngCxDbU5YqN9rX/HG5peLcJ7r4SGUUFQHiqVqIUuqxkhiq7EkEeG3pv05MIsyMkeswyaDyK7g+44KiqqCtpyxhMU69YyLFfQ/qBgBpSpPzqGWAFfrM10I9l7D8MOf4tRoPs5dQG2td7+g2xvHmtJUbcRduhFjgK21FFUVVNVU1UvEppOMAo1BvEbHbpvi1UlU0+tZGGtTsR1GBq7LqdSlXS06xsL2ZTa1+Z2/x6YX0TFMwRbkD6pW/7/ZxB5mzn5/JfwX/AEjGYzNorV8g32C/6RjMUZmGpcvgGnYov+kYEo0IsNLEE6mNr7nl+WFNV9hH/YPgMZS8h7MdOOayScYx2kmMQYWsBhEILHQ9TNr5XLXU+w4jP2xwDP8Aat/ecYrUN46dohqaVmuNjvzxBNMzHSkZZ/E9PPC1v+XPsxDTfaN6YirtklGsK8Z++7jc6SR8cMWoaSYkyUiMP6hFY+8YpuX/AGY9MFw/Ye3BT4U8VFVSSilUwADcKAw25iw+GAZGihfi5bWAK25RzdWJ+H7vhHL9qfQ/HA8X2zf9v54C0wVwZ+HV0zcQc7ixwY4ScBWhKnmO5tik1f16L1b44ZRfy+pxBYoLo2iNZIyOa3JU4DnhkjrlaJG1E2sBt4j88Kv5l9cef+oj9fywDvNdRrnJRrlU6fdGMwgrv+Zb0X4DGYo//9k="/>
          <p:cNvSpPr>
            <a:spLocks noChangeAspect="1" noChangeArrowheads="1"/>
          </p:cNvSpPr>
          <p:nvPr/>
        </p:nvSpPr>
        <p:spPr bwMode="auto">
          <a:xfrm>
            <a:off x="80963" y="-655638"/>
            <a:ext cx="942975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8" name="AutoShape 6" descr="data:image/jpg;base64,/9j/4AAQSkZJRgABAQAAAQABAAD/2wBDAAkGBwgHBgkIBwgKCgkLDRYPDQwMDRsUFRAWIB0iIiAdHx8kKDQsJCYxJx8fLT0tMTU3Ojo6Iys/RD84QzQ5Ojf/2wBDAQoKCg0MDRoPDxo3JR8lNzc3Nzc3Nzc3Nzc3Nzc3Nzc3Nzc3Nzc3Nzc3Nzc3Nzc3Nzc3Nzc3Nzc3Nzc3Nzc3Nzf/wAARCACpAHMDASIAAhEBAxEB/8QAHAAAAgIDAQEAAAAAAAAAAAAABAUDBgACBwEI/8QAQxAAAgECBAMFAwoFAgQHAAAAAQIDBBEABRIhEzFBBiJRYXGBkbEHFCMyM2KhwdHwFUJScuGy8SQ0U4IXQ0RUY5Ki/8QAFwEBAQEBAAAAAAAAAAAAAAAAAAECA//EABcRAQEBAQAAAAAAAAAAAAAAAAABEUH/2gAMAwEAAhEDEQA/AOmZRl9LLldKXo6YMadN+Al7FefLG9RlcN1VaGi03N7wrfl6Y3ypW+ZUj3IZaZBzvcaAf1wbUyEMw5sI+V+e5uMFBR0lAEfVQUiiMtcGBOQPPljymoqGSC4oqRmB/wDbqNunTxwQBJLeRQODduY35nf4YLijZQCSCS3eI/L4YAdcvomIJy6kK6ufAT9MbLlOXRxgGgpQB4wJ+mCy0aANquCOd9reOOL/ACm/KwyyT5V2Zqijx916yPSQT1CE+G/eHU7Wtchd887V9i8lkMVe9Gs4v9BHTB3NvEBTb24QU/yg9ha1uGvDhOv68tHpUC4ALnTYe+2OArmVaiyrHUyqZmLSsrWaQnnqbmR5E2xD86qRT/NuPLwNWrhazpv425XwH03FFlVW8c1I1DPC4usixow3B8B+B/DbDhcvy/hhEpKbugb8BSfh+OPmrsn2vrezmZx1MKxPDwzFNCI1USp5kAXa9jqNzj6O7Gdpso7R5RFWUNQgaOMLPCRZ4TtsR8DyPvxnFbzZdRtWoPmlPoRTqHBUeFr2Hj+eNZMvpHRWFJThV8IV3t7MH05jkNROhk4bW3a4A9PLfHsjjhggLpPPe2KEL5fTamtS0+/K8K7dPDEElBRsCTSU+3/wr064csFYixXVqF/D93OAgtxre9lAJPid/wA8BQ8+oKRM1mCoiCynSqiwuoPhjME9ooh/F5vo791N7fcXGYg6LlbrFl8DvtaCIt15KMFyOZZCgcqGUniAbgjcfnhNl1UGoYEdbLwIwd9x3Rvg5JUIjp7N37Mdzst7nc+7GkHRzxxVJVdPDfmQdrnkfywZNKIwyEHVpJG1/wB8x78LjRqYGWEi7DTYGwtYg28OmCEZiwjYEnQLEm/M/E2PuwHCPlf7dVVVmEnZ3LBJTU1OwWZlYhpjpHd8lF+XXHOswyTNMuQPmGXVdKlwNU0DILkXAuRztvbHT/lY7PrkPaan7S08UlW5qFqKinkQcIBSoWxG9jaxGCM47ff+IuXLkseWSUkOtZKk8QSXse7pNhbfyv7L3I5Dl1M9RWwxomrU4Fjy54mzihehrZ4JFKPHKyFbbCxx3DJ+xeU0iRtTRBJF5u3P24Pq+yWUzq0tXSRzyXu2vkzeNvHz88RcfOGGnZ3OcyyPNYazJ5njqAQtl3EgP8rDqD4YuPb/ALIU1BSPX0ESRKDdo0Btb37YWfJXkEuddraJ+GrU1JKs05YAiwOwtffe3oN8VH0hTKzUSOE4Yl/kHJSRjSWNo1+l0swvYDYHnt8cSVkzQmIKQI1JLAnfn/n8cR1BEsqW+0FyWN7AG/764jSB+5Faw0k2A92BZbsmgWAJ9mCbBwQXJA6A2uP2MDzMQ9ytl+PXAU3tCwXN5gQxNk5cvqDGY07Qgfxea2s91N7fcXGYgslAUkpaUSICvDj59SFH4csNKeo1iHUeYbUAOduuEFDMxoqfURqEKAX/ALRfB6yBnVmkCsvI8reNz7MaQ7hrQsIOkh+XLqD/AJwTBLoYOZrKB9TTa53tv7cJjOSxKggtpuCet/3vgiGZVg0qAzWvc9b9TgE3ymKansbmMIdgUgJVkNibbkE+Bt+OOR/Jwwoi1Qscs8lQ5Cwx2vZfG5G2/Pyx22uUVUMkLoCkoKOhW4tbrjn3ZrIZKEVWTyDVAh0gkWLIxJF/HfmOVwcKLVkeeUdaJEEFRDKhswbQwv5MpIwVm2aCjpwKalNVUMwCIZAgN/P9AT5YCqcooqHLqmVIEjMj65HVFXU568tuZ2G1zy3wTDw6jMInLkTOigOSQwsPf49epxFU+rr6ntHRyIi0VVAxMciU6SgqTtYM6gHmLm22K38mDVWVduJKQySaBDJELXK8wR029tueOtVmWwKGdURGJuRYeO/vucUjsTQcTtBm1VMFMKSmKEBQNgd2PiCbW9PLBOupNNqUFt9/H8cCvPaoeMG+hBpFuu/XESyG1xfbp+mNdZ02VR3tmO1/HBRDva6gi299rYFmZrm42IHXHsttZYk7bAfngabZizfVDbeHXEFWz51/is3f6JzP3RjMaZ8iHNZjoZrhTfbfujGYBxlzotHSnWrfRoLeF1GDFKuQpKqg5Lt5HCLLbfMICST9GpFuR2GG8MiNTl3kiUEd5m2tjSGCuDZlU7G+55Y8StvKVsdib7X2vis1nbXs9lbNC9cZ5o9mjpkLkn15fjhHUfKM4ctluS1TjcK9S4QetgCfxwHStSyJEEU2JOrrfCLtBMMszWnrndVSRuFKrGzEG1m9Adv+44oFV2g7R52mmqq2o6Yi3BpW0FvVr3+GEFVSRq0VQgsRKiqSxYgX5k+Pp4Yg7PnGZUppxBVEpGSLHlqa1xv7cBy51RQvHUM7OyoAbIbAjYbW54HyhpKjKqdqkNUUgvE7D60RUjn5cu8PEcsHSUmXKUcyyVTR7ojTFwD0sPHAedpc5ek7PS1JjZJmRhGp56rbDA/YySkq8nhkoXEgK95bgkeRHs64V9ulmpMuhWpJWqqe8sI/8iJTe5+8zADyCkeOOdZfl44jzjVHUamYGORlNr9COXPn5DnyxDXeBz71gb8rWxEWCtte19vPHMIM+7U5dCGoa9ayP/pVqiRwP7tjg+m+UaqhITOMkYr1lpH2Uf2sPzxRfamXS55i6k7/AL/dsQSVJYNZSbeI2wvyzPcqzhVegrInk2LQudLj1U7+GDmUq1rWTSBYfvxxFVjO5mXM5R5J1+6MZjTPI7ZnKN+S9B/SMZgCaBwKOmAIvoBtvyIwJ2kzVKanWjST6Vv6R3rm36k+7GlBUMsCubWEV7eFlGK0rS5hmBka4lVrr03B3GNMo4MtglbUIiosDdTtbDOiy6MAqDFY9LqTt64mZGjWVpGu4W40qCTz5/s4kTvIHLoQw2EjML+4DAQVEQcmKSQgf0lhv+WA54UtImg/W2vyX24ZVDolnXTEF5kSXB8ueITJFMwlDBtBOlbbH/OIHfYHNPmlYlNV7wzsIHBuLP8AyPe+1rgejHwGOoQ0KQPxWYBRudVrJ1uccTjmhCkRyBtZIvqG5PM4t+ddsoansbFSiYHMpj82qCWAbhgd5/RgQP8AubwwVV8/zN88zSrrjq0ykoiHa0Q2X8N/acAUsLAo3DDFb3JPTlj3iU4GviqPBi4/d/34YIpqyjhQ2ljLudyHAUfjfEE0aXuqRLz3vjeSmimGl4dTDqApP4DGJIDG0kf0moDZN/z/ABwUhV/rMY2t4H/OAQVGVilqIqqmW0kbDvWsy8/HF2yXMJqyjbVufhfe3s5ezCSpkMkf1gwJ2a/S3nibsrXRRJPRSj6QTtoN9jckj429RgrzOXLZlKSOi8h90YzGmdE/xKW1iLLuR90YzAJsxzQUtPFBEpad4gLLzHdxBRKrsYmZeIw+qWsT/bcb+gwpy+RgRO7BzILMrC5O3pz3w8o4WqCVABRv5C3UHoPHlyN8aZGoiNDUM5a6wk7kAA2PXGQ7wR8PXbSosG2O3piBJZVgqY6mIJJwWXUwtqtff8f8YJTXFEixqtl2LWBv08PTwwDDskA+fRcaJJlBkOmZNQPca2x2NtsdNpcljmiLU1LlUT6yWaSiViBYWAAt545blGaQZdWxV1QGqAhEfDhUlmMmpRbbyPuxcqjtplNPllTl0lbVZdUSEAtUUrXQEb2tseRF74gsdJT0pNFE9LQyGoaQ8VKVUBReVhvztz8MePHC1HMI6SNZYalopHhpFkLAA2Ok+zC0ds+zJNEaepmvSjTHpge2ki1jt4Y9j7adn4xqSoqtTTGVjwWUMTzBB5jfBT3JqbL5qZpY0hmcuQ7NTLGykdCLbEeeByUMlVGBBKkUwVUKqHXu3OoAcr8r+uFY7X9nhGZEqKoO0/HLLERckeA5i21sAz9uOy8U81aJ53mqGRWCwknYEBRz32xRTu1c6jOswV1AHGFgthbZcRJKphGlzYjk3+2IczrFzWtr6xQ6cR1bQL3U2sRYH7t8SEED6OSxUblQf1/fPGQIvElp4tBXcFrtbx5jngeOQ3FQrqXhUAxqtgFA5b/hyxPTHVR0xYAERA6r3Fr8/djSpouP36VSJLbi2zD03xBPmFektUXMq3ZEPP7oxmKpVZrJTVDQnhx6LDQ4uV25YzFBmVpHBDCWiDgD62rcE8/2cO4WksNWqzLYDkTy/fswmookjjRAri6gEIBfl53GGAmpkUl8wcIBz1jby2H+MaZa5m80MkZZSqyBowxB2BI2226f74YuQtCJhuoF2IDcvHa4xX83npWNKlJM8nFkFizX2Bvz9n44cZRJUVNUlJTm4g0yMTuB/SD5X71vu+eCn2TU8BegywxhZ1Pz2t0jk42jUk87G+33PM4bwU4+eZvmVZErQRqtPChj+vZQXbz3IUehwVlOWx5a8lUC0k0u7yyKCzt0P6DpieoqooJaWEf9Tiyra4sAT8bYiqfmuRfwVaN0lQx1LNpp3jVXiFi3TYjp0I254XsggQrJEsrXBBIJYem3kcWrtbVU1TTml4Ynq5Csk0lvsLbhVPj4+NzisxFDEXjDsimxLm2n34VEAWSWnZLaFPcUXJvqNgdt+oxdkyig1ZLWwUUEUyK0WpECmxQ7G3Plirwun/DiR1bvAkDmCBcfiBi7wyA0kXFI1xTOrqOneax91sRVN7Q0EVNLUToqAvVBJgBe2oAodvUr7VwDUypHQSM+ksFNhce69sW7OKB53rJkVZKeeLhSwvtqUXsVI5ML7YoFVmEa0UdNI6LIh0ykr3iV8vPb34D3L30RxSh4gmkItyALDbqN974YslTBG0tPZkYd8s1yR1thZ2ZrImyiLiMAg7o1GwFtt8NYUiLaoi69bxBQvt/XAV/MDFJVu40NcLuAx6DzxmC80po2rpCY4ySFuSBz0jGYBTFEJE4cby1RCKSb9xQfC559N78vQY9qKcqvDhlWGS12Wnvbblcm9z7uuJ8skihy9eEDJK25W177dTiaA8KpAmszuhke/ryHp++eNISUuRVsjq/zpg4Y8ML5jfc46j2B7PPlWWNLVFhUVEheTWQTbkBce334r1JwqQPVVEgRaeMSWsd++txy8CT7MWWh7XZfLTMTVRho1uxZrBR44KsNbUiIDhso0jukn6vnbFPrc1Zqh1pCDIPrtqBt7fHyHLC7Pe0DVpMNFFKsAGp52Ju/kB0Hx+ImTSTvAsxDxl+9d41N78trXG1uuIGgDPYGYoL76GJvvfGcJAhJ71/NtrH2Y0kqKknTUKCrDuTRcr+Y5jGsIm1Ks+liwsNH1R4k33+P54g9dLxRvEkiSIAytYW5Yb5TmHGBZyyyKdDKTffw8x4HpyOEmqtFNGFEMl1H2e4Xbqb/AJYChGZmJpFjRQzXUsukknfa252t0wHUaO8kYBYN/Tt0xz3t12WWTN1qONNBFPGobg7AuNt/YR7jg/I+0oiRkrEMMqC9iw0t5qdrH7vntjbMe1FDnki0dKdZRtUgI+oL2PxwFRp+ylPExpUrqiPifUJN1JIuoZeoNmB5bjB0VDUQRukNUYnhZRLG0Qa3QEHqCPC3sO2D64xxzQxlSQyuLjndSCN//tgiRjFCKqU3Yw9/a9wb/n8TgEGYRTR1bpJxCwC3KupB2G4J3tjMB1mcQT1LypMFVrEDWR08OmMwC2F8wy2B0qKVxE1m4qrqFreI9mJJcziYmRn1OV0ki2wxZ6Ry0MekkdxQbHyGFGdxxnNcv4iLaVZoidIO7IQD7yMVDSRYpadoidcciBGI8GH+ThM7rR5elFHcyJJaoSNdTAC+5HgTp9fHCjI2zGogcrMeEq2QPv8AHoMOOHLTyHiTGR3+sWexNuXP1wVKuYwmkngjqNSslgjKUIbl/N5n44tEUfDpgoDhEXSLWsRirSLOwhV4pV1yIoF+Yvf8sMEoGsWi4sLczw5Av4A74gPMqqQE48fq9h+eNlIliZnd0smoap3ux8BY+nvxBTmoF0lmElha0q/s4mWCldNbQvfmUDEEezBU0KRwUxMEQ1KG+kdRYbnrzOIqJSsjvLV8RyQAF2AsAPy64gqlFNT8NiWBk0xqz6UI1G23M/DGkskpi4cQ1KF5JDpHny39+A3rJoTUCOQrJGWAdNY/2Bvvz6Yi7PUkVItRUNE61NRLZxJe4CgjmehO/wDtjyKFJCigaWv9VksB5AdcA1FBI4mYTSI6FlLxm2xFv8+zANMxqIWWNDUIJeIpsGHdO+x8Nr7eWJq419fDFTZdTPpCXaaXuKTqaw33OxvsPDFPyuBoKSkppB9M2cp7Qqc//wBY6e+pbgHf0wHO5+yxpX4MlYGZVW5WHbkD1OMxYs3J/iElz0X/AEjGYDKWiCwRus9gY1JuvlhHnOX1ldJTMJ4VaN9a3uLDFhmlEeWoxUC8aj12GFUZlaoMyCNwlu7LyIA5Y3jGgZFkyymjggEYQ7Arsbb7X/HEEHAiHzmrlN37sasd29DhlUZbWV8UksrIne1jSLdemJaTKKOCIOZmMrDm7A+zGaoOOqWoZFWCdzqsjarBWte/Lfl5YcUVI7G9QLX6EWPvxjiDghbKkiEFJNPIjp6dMa/xQRn/AIiGYFQLFF1qfS36YijTTobmNri3XpgaoduKEM1o7jWd+Xn1tz9l8D1OeQFAIgFYc9alLDx3tgjL6qhMbcSsppXlHeBddvS5wDB4oVngCxDbU5YqN9rX/HG5peLcJ7r4SGUUFQHiqVqIUuqxkhiq7EkEeG3pv05MIsyMkeswyaDyK7g+44KiqqCtpyxhMU69YyLFfQ/qBgBpSpPzqGWAFfrM10I9l7D8MOf4tRoPs5dQG2td7+g2xvHmtJUbcRduhFjgK21FFUVVNVU1UvEppOMAo1BvEbHbpvi1UlU0+tZGGtTsR1GBq7LqdSlXS06xsL2ZTa1+Z2/x6YX0TFMwRbkD6pW/7/ZxB5mzn5/JfwX/AEjGYzNorV8g32C/6RjMUZmGpcvgGnYov+kYEo0IsNLEE6mNr7nl+WFNV9hH/YPgMZS8h7MdOOayScYx2kmMQYWsBhEILHQ9TNr5XLXU+w4jP2xwDP8Aat/ecYrUN46dohqaVmuNjvzxBNMzHSkZZ/E9PPC1v+XPsxDTfaN6YirtklGsK8Z++7jc6SR8cMWoaSYkyUiMP6hFY+8YpuX/AGY9MFw/Ye3BT4U8VFVSSilUwADcKAw25iw+GAZGihfi5bWAK25RzdWJ+H7vhHL9qfQ/HA8X2zf9v54C0wVwZ+HV0zcQc7ixwY4ScBWhKnmO5tik1f16L1b44ZRfy+pxBYoLo2iNZIyOa3JU4DnhkjrlaJG1E2sBt4j88Kv5l9cef+oj9fywDvNdRrnJRrlU6fdGMwgrv+Zb0X4DGYo//9k="/>
          <p:cNvSpPr>
            <a:spLocks noChangeAspect="1" noChangeArrowheads="1"/>
          </p:cNvSpPr>
          <p:nvPr/>
        </p:nvSpPr>
        <p:spPr bwMode="auto">
          <a:xfrm>
            <a:off x="80963" y="-655638"/>
            <a:ext cx="942975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8680" name="Picture 8" descr="http://www.pbs.org/wgbh/amex/eyesontheprize/story/images/02_bus_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25" y="3905249"/>
            <a:ext cx="3571875" cy="2952751"/>
          </a:xfrm>
          <a:prstGeom prst="rect">
            <a:avLst/>
          </a:prstGeom>
          <a:noFill/>
        </p:spPr>
      </p:pic>
      <p:pic>
        <p:nvPicPr>
          <p:cNvPr id="28682" name="Picture 10" descr="http://www.ket.org/civilrights/images/gal01_bus_sta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3619499"/>
            <a:ext cx="3086100" cy="3238501"/>
          </a:xfrm>
          <a:prstGeom prst="rect">
            <a:avLst/>
          </a:prstGeom>
          <a:noFill/>
        </p:spPr>
      </p:pic>
      <p:pic>
        <p:nvPicPr>
          <p:cNvPr id="28684" name="Picture 12" descr="http://edit.emich.edu/images/f/ff/Bus_jp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886201"/>
            <a:ext cx="2819400" cy="29718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81000" y="2438400"/>
            <a:ext cx="403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The Montgomery Bus Boycott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Montgomery Boycott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Caitlin Giron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824</Words>
  <Application>Microsoft Office PowerPoint</Application>
  <PresentationFormat>On-screen Show (4:3)</PresentationFormat>
  <Paragraphs>105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African American History</vt:lpstr>
      <vt:lpstr>Introduction:</vt:lpstr>
      <vt:lpstr>Emmett Till Murder Trial</vt:lpstr>
      <vt:lpstr>The Emmett Till Murder Trial</vt:lpstr>
      <vt:lpstr>The Tragedy</vt:lpstr>
      <vt:lpstr>The Finding</vt:lpstr>
      <vt:lpstr>The Funeral</vt:lpstr>
      <vt:lpstr>Slide 8</vt:lpstr>
      <vt:lpstr>The Montgomery Boycott</vt:lpstr>
      <vt:lpstr>The Montgomery Bus Boycott</vt:lpstr>
      <vt:lpstr>The Montgomery Bus Boycott</vt:lpstr>
      <vt:lpstr>The Montgomery Bus Boycott</vt:lpstr>
      <vt:lpstr>The Montgomery Bus Boycott</vt:lpstr>
      <vt:lpstr>The Montgomery Bus Boycott</vt:lpstr>
      <vt:lpstr>The Montgomery Bus Boycott</vt:lpstr>
      <vt:lpstr>The Montgomery Bus Boycott</vt:lpstr>
      <vt:lpstr>The Montgomery Bus Boycott</vt:lpstr>
      <vt:lpstr>Apartheid</vt:lpstr>
      <vt:lpstr>Apartheid</vt:lpstr>
      <vt:lpstr>Apartheid </vt:lpstr>
      <vt:lpstr> Conclusion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American History</dc:title>
  <dc:creator>cgiron93</dc:creator>
  <cp:lastModifiedBy>ron giron</cp:lastModifiedBy>
  <cp:revision>41</cp:revision>
  <dcterms:created xsi:type="dcterms:W3CDTF">2011-03-09T13:15:06Z</dcterms:created>
  <dcterms:modified xsi:type="dcterms:W3CDTF">2011-05-12T21:52:08Z</dcterms:modified>
</cp:coreProperties>
</file>